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2" r:id="rId5"/>
    <p:sldId id="263" r:id="rId6"/>
    <p:sldId id="261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9"/>
  </p:normalViewPr>
  <p:slideViewPr>
    <p:cSldViewPr snapToGrid="0">
      <p:cViewPr varScale="1">
        <p:scale>
          <a:sx n="70" d="100"/>
          <a:sy n="70" d="100"/>
        </p:scale>
        <p:origin x="113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 Jansink" userId="80ba9f301f8832f8" providerId="LiveId" clId="{EA871A63-55B2-45E5-AC0E-0D8580F817FC}"/>
    <pc:docChg chg="modSld">
      <pc:chgData name="Johan Jansink" userId="80ba9f301f8832f8" providerId="LiveId" clId="{EA871A63-55B2-45E5-AC0E-0D8580F817FC}" dt="2025-08-26T14:09:10.389" v="55" actId="20577"/>
      <pc:docMkLst>
        <pc:docMk/>
      </pc:docMkLst>
      <pc:sldChg chg="modSp mod">
        <pc:chgData name="Johan Jansink" userId="80ba9f301f8832f8" providerId="LiveId" clId="{EA871A63-55B2-45E5-AC0E-0D8580F817FC}" dt="2025-08-26T08:09:19.205" v="25" actId="20577"/>
        <pc:sldMkLst>
          <pc:docMk/>
          <pc:sldMk cId="4145363946" sldId="262"/>
        </pc:sldMkLst>
        <pc:spChg chg="mod">
          <ac:chgData name="Johan Jansink" userId="80ba9f301f8832f8" providerId="LiveId" clId="{EA871A63-55B2-45E5-AC0E-0D8580F817FC}" dt="2025-08-26T08:09:19.205" v="25" actId="20577"/>
          <ac:spMkLst>
            <pc:docMk/>
            <pc:sldMk cId="4145363946" sldId="262"/>
            <ac:spMk id="3" creationId="{5DD5BFB8-E742-F68C-D51D-90B60B71F00D}"/>
          </ac:spMkLst>
        </pc:spChg>
      </pc:sldChg>
      <pc:sldChg chg="modSp mod">
        <pc:chgData name="Johan Jansink" userId="80ba9f301f8832f8" providerId="LiveId" clId="{EA871A63-55B2-45E5-AC0E-0D8580F817FC}" dt="2025-08-26T14:09:10.389" v="55" actId="20577"/>
        <pc:sldMkLst>
          <pc:docMk/>
          <pc:sldMk cId="1632014591" sldId="271"/>
        </pc:sldMkLst>
        <pc:spChg chg="mod">
          <ac:chgData name="Johan Jansink" userId="80ba9f301f8832f8" providerId="LiveId" clId="{EA871A63-55B2-45E5-AC0E-0D8580F817FC}" dt="2025-08-26T14:09:10.389" v="55" actId="20577"/>
          <ac:spMkLst>
            <pc:docMk/>
            <pc:sldMk cId="1632014591" sldId="271"/>
            <ac:spMk id="8" creationId="{CC419044-3684-6901-9A6F-90FC7B100A3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751D8-6BFD-E046-8521-E189239A739B}" type="datetimeFigureOut">
              <a:rPr lang="nl-NL" smtClean="0"/>
              <a:t>26-8-2025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CAA61-9439-AF4A-8EE5-8827C3EAD1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063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CAA61-9439-AF4A-8EE5-8827C3EAD1C8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3861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11D8B7-6D01-7F46-9C4E-FBD18A81E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74B5D98-7475-7F79-2265-70797EE8C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BAB04A-FE87-A148-39A5-ACA4B1278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7E23-09B2-6841-83CE-F1072811CEB8}" type="datetimeFigureOut">
              <a:rPr lang="nl-NL" smtClean="0"/>
              <a:t>26-8-2025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678D8D-8EB2-4D24-25D2-4F2A87127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662C8E-CDBF-EF93-7090-34EB2F6B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DD15-A0D9-694B-B05B-E2FA584FDC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045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BCA966-C59F-2286-8F00-673F640DC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DF70F5B-89D9-B5DC-FF18-3DA797F5B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44CBA4-58B0-EF76-7A15-5214B162B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7E23-09B2-6841-83CE-F1072811CEB8}" type="datetimeFigureOut">
              <a:rPr lang="nl-NL" smtClean="0"/>
              <a:t>26-8-2025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D2F58F-65ED-A4E7-C5D5-337DFF0C5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19A832-BB62-AB87-D17C-79FB27C9A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DD15-A0D9-694B-B05B-E2FA584FDC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451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0D03EDF-E802-01FE-BA82-E2ECC28E28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8A53041-3685-5ACA-4448-710A0A337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1DDF61-567E-5BFE-C535-A4FCF1268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7E23-09B2-6841-83CE-F1072811CEB8}" type="datetimeFigureOut">
              <a:rPr lang="nl-NL" smtClean="0"/>
              <a:t>26-8-2025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55EDE0-82EE-6700-8F89-88BA2430E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CEF5DA-F7B0-A65A-16E5-2EBEFC81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DD15-A0D9-694B-B05B-E2FA584FDC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44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237D70-2E72-37E5-51D5-3F0DCE62E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FA3B5-7ED9-D2B3-842C-A87A70819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036752-2302-AA04-D03B-3D82494BB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7E23-09B2-6841-83CE-F1072811CEB8}" type="datetimeFigureOut">
              <a:rPr lang="nl-NL" smtClean="0"/>
              <a:t>26-8-2025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34F0B3-8C68-138C-748E-D6EFC4CF0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36479E-2FC1-377C-CFCC-188C5023C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DD15-A0D9-694B-B05B-E2FA584FDC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663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463132-1D87-F720-B3B7-C77797E5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D10E975-4062-5C2D-068B-DF08E956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A4D035-229C-6714-C885-93960F04F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7E23-09B2-6841-83CE-F1072811CEB8}" type="datetimeFigureOut">
              <a:rPr lang="nl-NL" smtClean="0"/>
              <a:t>26-8-2025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1E8D77-A0A9-F446-41B5-840DA1B32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C6ED6F-5AA0-0E8A-753B-DCDBBBEE3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DD15-A0D9-694B-B05B-E2FA584FDC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089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BFD1AD-6800-43E8-2F2C-E283348AB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9A2FBF-6FCF-E3BC-30CF-D34744D38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DD17990-A322-D16B-A0C0-401D68A6C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1269A23-B7C5-F4C8-8CB8-E7CA23772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7E23-09B2-6841-83CE-F1072811CEB8}" type="datetimeFigureOut">
              <a:rPr lang="nl-NL" smtClean="0"/>
              <a:t>26-8-2025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74474FB-4A49-75FE-EF06-CD5BB686A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CD0CEFE-932F-755E-9CDD-428934942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DD15-A0D9-694B-B05B-E2FA584FDC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846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3CDC4D-596F-E9E2-B023-2A4F2DEA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4EFCA31-AA38-0A08-D9FE-3051011A5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B84893C-82F0-214C-8BBE-59201F348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1BE145-3A86-8906-BFC6-C9D745BDDA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3A39D4E-E762-827E-CDE0-B5429507FD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12BB07A-9D6A-F552-CB31-116FF553A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7E23-09B2-6841-83CE-F1072811CEB8}" type="datetimeFigureOut">
              <a:rPr lang="nl-NL" smtClean="0"/>
              <a:t>26-8-2025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D5800A5-06F1-DA92-24B1-AF17AF30C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52B0544-BD30-1762-426D-C5B2920D0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DD15-A0D9-694B-B05B-E2FA584FDC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591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B21B85-7D3E-AEAC-1703-4EC4CD43C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3EBCFCA-64A8-1FEC-21DE-33875DC21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7E23-09B2-6841-83CE-F1072811CEB8}" type="datetimeFigureOut">
              <a:rPr lang="nl-NL" smtClean="0"/>
              <a:t>26-8-2025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7C5BC35-D2CF-C8CB-6EAF-07D3340F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39102F4-60FC-3D53-10D6-C24C0607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DD15-A0D9-694B-B05B-E2FA584FDC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2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B6BE9D9-A666-08E1-AF19-BE320E47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7E23-09B2-6841-83CE-F1072811CEB8}" type="datetimeFigureOut">
              <a:rPr lang="nl-NL" smtClean="0"/>
              <a:t>26-8-2025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7201E39-A0DB-76B9-0089-5759CCE57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8CC57B9-4D31-9696-3FA3-024FB715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DD15-A0D9-694B-B05B-E2FA584FDC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432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82A4B5-FDA4-778C-E340-BA8B5FBA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772C90-CD26-FAB3-37E0-1FEF6BA3D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16A0179-3166-B946-A35F-B19ECD7C8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768AF40-DAB7-FBAE-55CE-74C8E0D8A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7E23-09B2-6841-83CE-F1072811CEB8}" type="datetimeFigureOut">
              <a:rPr lang="nl-NL" smtClean="0"/>
              <a:t>26-8-2025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E82BBF4-E1C1-2F0C-5027-8A1B9303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93DCADB-5A16-06F2-461E-DEE039D0D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DD15-A0D9-694B-B05B-E2FA584FDC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333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E8E36E-8662-5E1B-1720-6CA8024A1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8B11F-F01F-BF57-F058-2936E40A10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52CD7A-0F15-52C2-6E1C-7A394C3D9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DC383C2-36BB-7DFE-A7E6-0FCFBA4C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7E23-09B2-6841-83CE-F1072811CEB8}" type="datetimeFigureOut">
              <a:rPr lang="nl-NL" smtClean="0"/>
              <a:t>26-8-2025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58EFA7A-4EA7-9230-99DB-4886242AF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52652A7-0961-2AC4-ACC7-2258001F0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DD15-A0D9-694B-B05B-E2FA584FDC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476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97A7EFE-93AB-B5DF-9105-07BDEC862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04BCF3D-180B-1406-0AD2-DF437D73C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56C861-2C4D-E64F-E85A-AE3058AAC2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37E23-09B2-6841-83CE-F1072811CEB8}" type="datetimeFigureOut">
              <a:rPr lang="nl-NL" smtClean="0"/>
              <a:t>26-8-2025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8E01BF-CC30-91D0-6C54-6601A3CA09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E63816-76BD-87C4-F824-F55308CA4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8DD15-A0D9-694B-B05B-E2FA584FDC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49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about:blan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B5D4B0-8BAB-3092-CE35-0FD223C32C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D5837DA-1A44-2943-E154-0AE84E4F1D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257D409-C942-D19D-C89F-792CE88A0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189" y="885003"/>
            <a:ext cx="9411127" cy="4372797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21F430B5-1CEC-48A6-4D71-FDDE1575152F}"/>
              </a:ext>
            </a:extLst>
          </p:cNvPr>
          <p:cNvSpPr txBox="1"/>
          <p:nvPr/>
        </p:nvSpPr>
        <p:spPr>
          <a:xfrm>
            <a:off x="1356189" y="5972997"/>
            <a:ext cx="9411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PK  special [zo was het] het gaat nu naar livescore</a:t>
            </a:r>
          </a:p>
        </p:txBody>
      </p:sp>
    </p:spTree>
    <p:extLst>
      <p:ext uri="{BB962C8B-B14F-4D97-AF65-F5344CB8AC3E}">
        <p14:creationId xmlns:p14="http://schemas.microsoft.com/office/powerpoint/2010/main" val="399276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256DE6-2CFC-763D-85CF-315232D6F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445A0F3-DC64-ADDC-137F-CF804B139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113" y="0"/>
            <a:ext cx="11897474" cy="5511821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62DD7AC-2391-C350-6D74-0E659995A2A2}"/>
              </a:ext>
            </a:extLst>
          </p:cNvPr>
          <p:cNvSpPr txBox="1"/>
          <p:nvPr/>
        </p:nvSpPr>
        <p:spPr>
          <a:xfrm>
            <a:off x="544530" y="5804899"/>
            <a:ext cx="82803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highlight>
                  <a:srgbClr val="FFFF00"/>
                </a:highlight>
              </a:rPr>
              <a:t>Nu dan als je een finale hebt / dan ga je naar de spelsoort die je moet hebben [ hier als voorbeeld libre dames ]</a:t>
            </a:r>
          </a:p>
          <a:p>
            <a:r>
              <a:rPr lang="nl-NL" sz="1400" dirty="0">
                <a:highlight>
                  <a:srgbClr val="FFFF00"/>
                </a:highlight>
              </a:rPr>
              <a:t>Bij de gele pijl zie je in het blauw spelers en uitslagen finale [ daar moet je dan op klikken ]</a:t>
            </a:r>
          </a:p>
          <a:p>
            <a:r>
              <a:rPr lang="nl-NL" sz="1400" dirty="0">
                <a:highlight>
                  <a:srgbClr val="FFFF00"/>
                </a:highlight>
              </a:rPr>
              <a:t>Dan kom je in het volgende scherm </a:t>
            </a:r>
            <a:r>
              <a:rPr lang="nl-NL" sz="1400" dirty="0"/>
              <a:t>. </a:t>
            </a:r>
          </a:p>
        </p:txBody>
      </p:sp>
      <p:sp>
        <p:nvSpPr>
          <p:cNvPr id="4" name="Pijl links 3">
            <a:extLst>
              <a:ext uri="{FF2B5EF4-FFF2-40B4-BE49-F238E27FC236}">
                <a16:creationId xmlns:a16="http://schemas.microsoft.com/office/drawing/2014/main" id="{71491303-EE70-2AE0-250D-38EB9D9FDD16}"/>
              </a:ext>
            </a:extLst>
          </p:cNvPr>
          <p:cNvSpPr/>
          <p:nvPr/>
        </p:nvSpPr>
        <p:spPr>
          <a:xfrm>
            <a:off x="1458931" y="1773126"/>
            <a:ext cx="978408" cy="31436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709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D39CE8-FFD1-2534-6EE5-979FD87FA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EBB5BC0-B783-361F-4F5E-E25188173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577" y="102741"/>
            <a:ext cx="11948845" cy="4828854"/>
          </a:xfrm>
        </p:spPr>
      </p:pic>
      <p:sp>
        <p:nvSpPr>
          <p:cNvPr id="3" name="Pijl rechts 2">
            <a:extLst>
              <a:ext uri="{FF2B5EF4-FFF2-40B4-BE49-F238E27FC236}">
                <a16:creationId xmlns:a16="http://schemas.microsoft.com/office/drawing/2014/main" id="{A1B4F02F-DBE9-41F7-8B96-545CD323796E}"/>
              </a:ext>
            </a:extLst>
          </p:cNvPr>
          <p:cNvSpPr/>
          <p:nvPr/>
        </p:nvSpPr>
        <p:spPr>
          <a:xfrm>
            <a:off x="8054940" y="688368"/>
            <a:ext cx="978408" cy="34932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1DCB2EB-414F-7CFE-2159-C74B53062761}"/>
              </a:ext>
            </a:extLst>
          </p:cNvPr>
          <p:cNvSpPr txBox="1"/>
          <p:nvPr/>
        </p:nvSpPr>
        <p:spPr>
          <a:xfrm>
            <a:off x="1307601" y="5492300"/>
            <a:ext cx="8512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highlight>
                  <a:srgbClr val="FFFF00"/>
                </a:highlight>
              </a:rPr>
              <a:t>Bij de blauwe pijl rechts boven staat hij weer toon meer nu weet je wat het is en wat je er mee kunt doen .</a:t>
            </a:r>
          </a:p>
          <a:p>
            <a:r>
              <a:rPr lang="nl-NL" sz="1400" dirty="0">
                <a:highlight>
                  <a:srgbClr val="FFFF00"/>
                </a:highlight>
              </a:rPr>
              <a:t>Bij de gele pijl kun je instellingen aanklikken door dat te doen zie je in de volgende scherm waar je uit kunt kiezen .</a:t>
            </a:r>
          </a:p>
        </p:txBody>
      </p:sp>
      <p:sp>
        <p:nvSpPr>
          <p:cNvPr id="6" name="Pijl omlaag 5">
            <a:extLst>
              <a:ext uri="{FF2B5EF4-FFF2-40B4-BE49-F238E27FC236}">
                <a16:creationId xmlns:a16="http://schemas.microsoft.com/office/drawing/2014/main" id="{45854929-84BE-AA1B-25AD-1D7F48EC9B3D}"/>
              </a:ext>
            </a:extLst>
          </p:cNvPr>
          <p:cNvSpPr/>
          <p:nvPr/>
        </p:nvSpPr>
        <p:spPr>
          <a:xfrm>
            <a:off x="3416370" y="365125"/>
            <a:ext cx="234504" cy="64223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699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628B0A-E737-9AEE-58C8-710808C3D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0293D53-FA3B-8FBC-D851-958E031F6D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365125"/>
            <a:ext cx="10515599" cy="4771954"/>
          </a:xfrm>
        </p:spPr>
      </p:pic>
      <p:sp>
        <p:nvSpPr>
          <p:cNvPr id="6" name="Pijl omhoog 5">
            <a:extLst>
              <a:ext uri="{FF2B5EF4-FFF2-40B4-BE49-F238E27FC236}">
                <a16:creationId xmlns:a16="http://schemas.microsoft.com/office/drawing/2014/main" id="{86AA3C74-BA05-3D14-C5E2-C8AA56283163}"/>
              </a:ext>
            </a:extLst>
          </p:cNvPr>
          <p:cNvSpPr/>
          <p:nvPr/>
        </p:nvSpPr>
        <p:spPr>
          <a:xfrm>
            <a:off x="5034338" y="1772694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5B4DD5C-D51C-1907-E939-CC15BB3E23E2}"/>
              </a:ext>
            </a:extLst>
          </p:cNvPr>
          <p:cNvSpPr txBox="1"/>
          <p:nvPr/>
        </p:nvSpPr>
        <p:spPr>
          <a:xfrm>
            <a:off x="1150706" y="5609690"/>
            <a:ext cx="57742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highlight>
                  <a:srgbClr val="FFFF00"/>
                </a:highlight>
              </a:rPr>
              <a:t>Hier kun je dus een keuze maken uit drie mogelijkheden bij de blauwe pijl </a:t>
            </a:r>
          </a:p>
          <a:p>
            <a:r>
              <a:rPr lang="nl-NL" sz="1400" dirty="0">
                <a:highlight>
                  <a:srgbClr val="FFFF00"/>
                </a:highlight>
              </a:rPr>
              <a:t>De </a:t>
            </a:r>
            <a:r>
              <a:rPr lang="nl-NL" sz="1400" dirty="0" err="1">
                <a:highlight>
                  <a:srgbClr val="FFFF00"/>
                </a:highlight>
              </a:rPr>
              <a:t>bruijn</a:t>
            </a:r>
            <a:r>
              <a:rPr lang="nl-NL" sz="1400" dirty="0">
                <a:highlight>
                  <a:srgbClr val="FFFF00"/>
                </a:highlight>
              </a:rPr>
              <a:t> handmatig kiezen [ zo kun je naar een finale wedstrijd toewerken ] </a:t>
            </a:r>
          </a:p>
          <a:p>
            <a:r>
              <a:rPr lang="nl-NL" sz="1400" dirty="0">
                <a:highlight>
                  <a:srgbClr val="FFFF00"/>
                </a:highlight>
              </a:rPr>
              <a:t>De </a:t>
            </a:r>
            <a:r>
              <a:rPr lang="nl-NL" sz="1400" dirty="0" err="1">
                <a:highlight>
                  <a:srgbClr val="FFFF00"/>
                </a:highlight>
              </a:rPr>
              <a:t>bruijn</a:t>
            </a:r>
            <a:r>
              <a:rPr lang="nl-NL" sz="1400" dirty="0">
                <a:highlight>
                  <a:srgbClr val="FFFF00"/>
                </a:highlight>
              </a:rPr>
              <a:t>   [ daar staan alle wedstrijden al vast ] .</a:t>
            </a:r>
          </a:p>
          <a:p>
            <a:r>
              <a:rPr lang="nl-NL" sz="1400" dirty="0">
                <a:highlight>
                  <a:srgbClr val="FFFF00"/>
                </a:highlight>
              </a:rPr>
              <a:t>En uitsluitend eindstand [ ik zou hier niet voor gaan kiezen ] </a:t>
            </a:r>
          </a:p>
          <a:p>
            <a:r>
              <a:rPr lang="nl-NL" sz="1400" dirty="0">
                <a:highlight>
                  <a:srgbClr val="FFFF00"/>
                </a:highlight>
              </a:rPr>
              <a:t>Keuze maken en daarnaast op wijzig drukken .</a:t>
            </a:r>
          </a:p>
        </p:txBody>
      </p:sp>
    </p:spTree>
    <p:extLst>
      <p:ext uri="{BB962C8B-B14F-4D97-AF65-F5344CB8AC3E}">
        <p14:creationId xmlns:p14="http://schemas.microsoft.com/office/powerpoint/2010/main" val="296830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AF634-985B-2B2B-2D84-A826D2473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13C25D0-D540-9D29-5CF6-17A109FAC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199" y="365125"/>
            <a:ext cx="10515599" cy="5306210"/>
          </a:xfrm>
        </p:spPr>
      </p:pic>
      <p:sp>
        <p:nvSpPr>
          <p:cNvPr id="3" name="Gestreepte pijl rechts 2">
            <a:extLst>
              <a:ext uri="{FF2B5EF4-FFF2-40B4-BE49-F238E27FC236}">
                <a16:creationId xmlns:a16="http://schemas.microsoft.com/office/drawing/2014/main" id="{EE42DCE9-161D-AF6F-CC71-6CF7DD44D683}"/>
              </a:ext>
            </a:extLst>
          </p:cNvPr>
          <p:cNvSpPr/>
          <p:nvPr/>
        </p:nvSpPr>
        <p:spPr>
          <a:xfrm rot="11483607">
            <a:off x="5842198" y="2852503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F0AD1BE-328B-9512-A73C-016363936C9F}"/>
              </a:ext>
            </a:extLst>
          </p:cNvPr>
          <p:cNvSpPr txBox="1"/>
          <p:nvPr/>
        </p:nvSpPr>
        <p:spPr>
          <a:xfrm>
            <a:off x="2063578" y="6030098"/>
            <a:ext cx="8247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ighlight>
                  <a:srgbClr val="FFFF00"/>
                </a:highlight>
              </a:rPr>
              <a:t>Bij de blauwe pijl de blokjes die je aan moet klikken om de uitslag in te kunnen voeren </a:t>
            </a:r>
          </a:p>
        </p:txBody>
      </p:sp>
    </p:spTree>
    <p:extLst>
      <p:ext uri="{BB962C8B-B14F-4D97-AF65-F5344CB8AC3E}">
        <p14:creationId xmlns:p14="http://schemas.microsoft.com/office/powerpoint/2010/main" val="19043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65B0C3-0454-EFAC-F1C8-3052790E9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037610C-7D39-812C-B36B-3AF2D4101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144" y="365125"/>
            <a:ext cx="10599656" cy="4206875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33AE70C-47CC-4CA6-C246-143794B56832}"/>
              </a:ext>
            </a:extLst>
          </p:cNvPr>
          <p:cNvSpPr txBox="1"/>
          <p:nvPr/>
        </p:nvSpPr>
        <p:spPr>
          <a:xfrm>
            <a:off x="1188794" y="5167312"/>
            <a:ext cx="9730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ighlight>
                  <a:srgbClr val="FF0000"/>
                </a:highlight>
              </a:rPr>
              <a:t>O ja natuurlijk als je stopt even uitloggen is wel beter [ </a:t>
            </a:r>
            <a:r>
              <a:rPr lang="nl-NL" dirty="0">
                <a:solidFill>
                  <a:srgbClr val="FFFF00"/>
                </a:solidFill>
                <a:highlight>
                  <a:srgbClr val="FF0000"/>
                </a:highlight>
              </a:rPr>
              <a:t>zie gele pijl op uitloggen klikken </a:t>
            </a:r>
            <a:r>
              <a:rPr lang="nl-NL" dirty="0">
                <a:highlight>
                  <a:srgbClr val="FF0000"/>
                </a:highlight>
              </a:rPr>
              <a:t>]</a:t>
            </a:r>
          </a:p>
          <a:p>
            <a:r>
              <a:rPr lang="nl-NL" dirty="0">
                <a:highlight>
                  <a:srgbClr val="FF0000"/>
                </a:highlight>
              </a:rPr>
              <a:t>Mochten er vragen zijn kom er gerust mee dat is beter dan om dingen te doen wat nu juist niet moet .</a:t>
            </a:r>
          </a:p>
          <a:p>
            <a:r>
              <a:rPr lang="nl-NL" dirty="0">
                <a:highlight>
                  <a:srgbClr val="FF0000"/>
                </a:highlight>
              </a:rPr>
              <a:t>En ga geen dingen proberen is mijn advies .</a:t>
            </a:r>
          </a:p>
        </p:txBody>
      </p:sp>
      <p:sp>
        <p:nvSpPr>
          <p:cNvPr id="7" name="Pijl omhoog 6">
            <a:extLst>
              <a:ext uri="{FF2B5EF4-FFF2-40B4-BE49-F238E27FC236}">
                <a16:creationId xmlns:a16="http://schemas.microsoft.com/office/drawing/2014/main" id="{7EF97534-5726-A478-298E-58FCC630FE02}"/>
              </a:ext>
            </a:extLst>
          </p:cNvPr>
          <p:cNvSpPr/>
          <p:nvPr/>
        </p:nvSpPr>
        <p:spPr>
          <a:xfrm>
            <a:off x="838200" y="1690688"/>
            <a:ext cx="359004" cy="97840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C419044-3684-6901-9A6F-90FC7B100A35}"/>
              </a:ext>
            </a:extLst>
          </p:cNvPr>
          <p:cNvSpPr txBox="1"/>
          <p:nvPr/>
        </p:nvSpPr>
        <p:spPr>
          <a:xfrm>
            <a:off x="3421930" y="6363093"/>
            <a:ext cx="4425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ighlight>
                  <a:srgbClr val="00FFFF"/>
                </a:highlight>
              </a:rPr>
              <a:t>Fred Kousbroek    district wedstrijdleider PK</a:t>
            </a:r>
          </a:p>
        </p:txBody>
      </p:sp>
    </p:spTree>
    <p:extLst>
      <p:ext uri="{BB962C8B-B14F-4D97-AF65-F5344CB8AC3E}">
        <p14:creationId xmlns:p14="http://schemas.microsoft.com/office/powerpoint/2010/main" val="163201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192985-134C-6985-901D-0570F834F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9597"/>
            <a:ext cx="10515600" cy="1331092"/>
          </a:xfrm>
        </p:spPr>
        <p:txBody>
          <a:bodyPr/>
          <a:lstStyle/>
          <a:p>
            <a:r>
              <a:rPr lang="nl-NL" dirty="0"/>
              <a:t>         Wat gaat er of is er veranderen </a:t>
            </a:r>
            <a:br>
              <a:rPr lang="nl-NL" dirty="0"/>
            </a:br>
            <a:r>
              <a:rPr lang="nl-NL" dirty="0"/>
              <a:t>               met livescore en waarom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E7F441-21E2-E149-8C47-4E6C6B19C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Simpel in gebruik</a:t>
            </a:r>
          </a:p>
          <a:p>
            <a:r>
              <a:rPr lang="nl-NL" dirty="0"/>
              <a:t>Alles staat al klaar om te gebruiken </a:t>
            </a:r>
          </a:p>
          <a:p>
            <a:r>
              <a:rPr lang="nl-NL" dirty="0"/>
              <a:t>Alles en overal online te volgen [ uitslagen / standen ]</a:t>
            </a:r>
          </a:p>
          <a:p>
            <a:r>
              <a:rPr lang="nl-NL" dirty="0"/>
              <a:t>Gelijk na wedstrijden de eindstand van alles [ alle poules ]</a:t>
            </a:r>
          </a:p>
          <a:p>
            <a:r>
              <a:rPr lang="nl-NL" dirty="0"/>
              <a:t>Je weet gelijk wie er verder gaat na de finale of gewest en waar </a:t>
            </a:r>
          </a:p>
          <a:p>
            <a:r>
              <a:rPr lang="nl-NL" dirty="0"/>
              <a:t>Zijn er min punten , ja zeker maar het gaat steeds beter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highlight>
                  <a:srgbClr val="FFFF00"/>
                </a:highlight>
              </a:rPr>
              <a:t>Ik heb overal pijltjes erin gezet in alle kleuren die staan er natuurlijk normaal niet in .</a:t>
            </a:r>
          </a:p>
        </p:txBody>
      </p:sp>
    </p:spTree>
    <p:extLst>
      <p:ext uri="{BB962C8B-B14F-4D97-AF65-F5344CB8AC3E}">
        <p14:creationId xmlns:p14="http://schemas.microsoft.com/office/powerpoint/2010/main" val="253988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8DF59A-D3B1-E12E-AC46-F96359C5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8830" y="365126"/>
            <a:ext cx="480980" cy="559548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413DD2-76D8-538C-197A-17511A1D9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1992" y="4451252"/>
            <a:ext cx="3134474" cy="262210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822FB07-1375-1C3E-D57E-FE739AF60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1829" y="9246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1025" name="Afbeelding 1">
            <a:extLst>
              <a:ext uri="{FF2B5EF4-FFF2-40B4-BE49-F238E27FC236}">
                <a16:creationId xmlns:a16="http://schemas.microsoft.com/office/drawing/2014/main" id="{56AAC9BE-61B2-8DE4-2584-33B3E64F0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702" y="202336"/>
            <a:ext cx="7407239" cy="581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FE00613-83D3-6D82-6FB1-9DC58E776916}"/>
              </a:ext>
            </a:extLst>
          </p:cNvPr>
          <p:cNvSpPr txBox="1"/>
          <p:nvPr/>
        </p:nvSpPr>
        <p:spPr>
          <a:xfrm>
            <a:off x="2243579" y="6381946"/>
            <a:ext cx="3927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>
                <a:highlight>
                  <a:srgbClr val="00FFFF"/>
                </a:highlight>
              </a:rPr>
              <a:t>https</a:t>
            </a:r>
            <a:r>
              <a:rPr lang="nl-NL" dirty="0">
                <a:highlight>
                  <a:srgbClr val="00FFFF"/>
                </a:highlight>
              </a:rPr>
              <a:t>://</a:t>
            </a:r>
            <a:r>
              <a:rPr lang="nl-NL" dirty="0" err="1">
                <a:highlight>
                  <a:srgbClr val="00FFFF"/>
                </a:highlight>
              </a:rPr>
              <a:t>knbb-livescore.nl</a:t>
            </a:r>
            <a:r>
              <a:rPr lang="nl-NL" dirty="0">
                <a:highlight>
                  <a:srgbClr val="00FFFF"/>
                </a:highlight>
              </a:rPr>
              <a:t>/backend/login</a:t>
            </a:r>
          </a:p>
        </p:txBody>
      </p:sp>
    </p:spTree>
    <p:extLst>
      <p:ext uri="{BB962C8B-B14F-4D97-AF65-F5344CB8AC3E}">
        <p14:creationId xmlns:p14="http://schemas.microsoft.com/office/powerpoint/2010/main" val="286763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44FC38-E993-2D98-21DD-516DDAAC2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7D0ED2F-9EB5-6D51-AB17-8B5404B68E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549" y="342392"/>
            <a:ext cx="10850251" cy="4644387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DD5BFB8-E742-F68C-D51D-90B60B71F00D}"/>
              </a:ext>
            </a:extLst>
          </p:cNvPr>
          <p:cNvSpPr txBox="1"/>
          <p:nvPr/>
        </p:nvSpPr>
        <p:spPr>
          <a:xfrm>
            <a:off x="1016274" y="5092658"/>
            <a:ext cx="98625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ighlight>
                  <a:srgbClr val="FFFF00"/>
                </a:highlight>
              </a:rPr>
              <a:t>Wachtwoord vergeten nooit zelf één aan gaan maken , dus ook niet zelf het wachtwoord gaan wijzigen .</a:t>
            </a:r>
          </a:p>
          <a:p>
            <a:endParaRPr lang="nl-NL" dirty="0">
              <a:highlight>
                <a:srgbClr val="FFFF00"/>
              </a:highlight>
            </a:endParaRPr>
          </a:p>
          <a:p>
            <a:r>
              <a:rPr lang="nl-NL" dirty="0">
                <a:highlight>
                  <a:srgbClr val="FFFF00"/>
                </a:highlight>
              </a:rPr>
              <a:t>         Vraag het dan aan de district wedstrijdleider pk [  </a:t>
            </a:r>
            <a:r>
              <a:rPr lang="nl-NL">
                <a:highlight>
                  <a:srgbClr val="FFFF00"/>
                </a:highlight>
              </a:rPr>
              <a:t>Fred Kousbroek  </a:t>
            </a:r>
            <a:r>
              <a:rPr lang="nl-NL" dirty="0">
                <a:highlight>
                  <a:srgbClr val="FFFF00"/>
                </a:highlight>
              </a:rPr>
              <a:t>]  die kan je gaan helpen .</a:t>
            </a:r>
          </a:p>
        </p:txBody>
      </p:sp>
    </p:spTree>
    <p:extLst>
      <p:ext uri="{BB962C8B-B14F-4D97-AF65-F5344CB8AC3E}">
        <p14:creationId xmlns:p14="http://schemas.microsoft.com/office/powerpoint/2010/main" val="414536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0FFCF-BB4E-803B-E695-760970746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656BA92-CA24-AC0D-2820-A527F0BF5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889" y="-179109"/>
            <a:ext cx="10759911" cy="4864232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26281EA-7DCA-E6F2-42C6-DDEA5B9E0FA6}"/>
              </a:ext>
            </a:extLst>
          </p:cNvPr>
          <p:cNvSpPr txBox="1"/>
          <p:nvPr/>
        </p:nvSpPr>
        <p:spPr>
          <a:xfrm>
            <a:off x="887932" y="4982011"/>
            <a:ext cx="104728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ighlight>
                  <a:srgbClr val="FFFF00"/>
                </a:highlight>
              </a:rPr>
              <a:t>Na het inloggen kom je op deze pagina .</a:t>
            </a:r>
          </a:p>
          <a:p>
            <a:r>
              <a:rPr lang="nl-NL" dirty="0">
                <a:highlight>
                  <a:srgbClr val="FFFF00"/>
                </a:highlight>
              </a:rPr>
              <a:t>links boven bij de blauwe pijl kun je keuze maken , alleen wedstrijdkalender hoef je maar te gaan gebruiken</a:t>
            </a:r>
          </a:p>
          <a:p>
            <a:r>
              <a:rPr lang="nl-NL" dirty="0">
                <a:highlight>
                  <a:srgbClr val="FFFF00"/>
                </a:highlight>
              </a:rPr>
              <a:t>Rechts boven bij de blauwe pijl kun je de keuze maken uit welk seizoen en ook dag of avond biljarten .</a:t>
            </a:r>
          </a:p>
          <a:p>
            <a:r>
              <a:rPr lang="nl-NL" dirty="0">
                <a:highlight>
                  <a:srgbClr val="FFFF00"/>
                </a:highlight>
              </a:rPr>
              <a:t>Rechts boven bij de groene pijl kun je bij acties het op het rondje klikken naar welke spelsoort en klasse je wil.</a:t>
            </a:r>
          </a:p>
          <a:p>
            <a:r>
              <a:rPr lang="nl-NL" dirty="0">
                <a:highlight>
                  <a:srgbClr val="FFFF00"/>
                </a:highlight>
              </a:rPr>
              <a:t>Bij de gele pijl boven aan kun je keuze maken uit district of gewest of nationaal als jou vereniging bijvoorbeeld</a:t>
            </a:r>
          </a:p>
          <a:p>
            <a:r>
              <a:rPr lang="nl-NL" dirty="0">
                <a:highlight>
                  <a:srgbClr val="FFFF00"/>
                </a:highlight>
              </a:rPr>
              <a:t>Een gewestelijke finale moet organiseren .</a:t>
            </a:r>
          </a:p>
        </p:txBody>
      </p:sp>
      <p:sp>
        <p:nvSpPr>
          <p:cNvPr id="7" name="Gestreepte pijl rechts 6">
            <a:extLst>
              <a:ext uri="{FF2B5EF4-FFF2-40B4-BE49-F238E27FC236}">
                <a16:creationId xmlns:a16="http://schemas.microsoft.com/office/drawing/2014/main" id="{069454F1-2C27-6BAF-08E4-1535FB9D6E64}"/>
              </a:ext>
            </a:extLst>
          </p:cNvPr>
          <p:cNvSpPr/>
          <p:nvPr/>
        </p:nvSpPr>
        <p:spPr>
          <a:xfrm>
            <a:off x="-234082" y="365125"/>
            <a:ext cx="752557" cy="484632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 rechts 7">
            <a:extLst>
              <a:ext uri="{FF2B5EF4-FFF2-40B4-BE49-F238E27FC236}">
                <a16:creationId xmlns:a16="http://schemas.microsoft.com/office/drawing/2014/main" id="{9AE93C57-07DF-2F6A-A751-04707AC765E4}"/>
              </a:ext>
            </a:extLst>
          </p:cNvPr>
          <p:cNvSpPr/>
          <p:nvPr/>
        </p:nvSpPr>
        <p:spPr>
          <a:xfrm>
            <a:off x="11429214" y="70862"/>
            <a:ext cx="630606" cy="34830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 omlaag 8">
            <a:extLst>
              <a:ext uri="{FF2B5EF4-FFF2-40B4-BE49-F238E27FC236}">
                <a16:creationId xmlns:a16="http://schemas.microsoft.com/office/drawing/2014/main" id="{F0B27455-7239-36F3-7517-A619BFB8CF35}"/>
              </a:ext>
            </a:extLst>
          </p:cNvPr>
          <p:cNvSpPr/>
          <p:nvPr/>
        </p:nvSpPr>
        <p:spPr>
          <a:xfrm>
            <a:off x="10331778" y="407773"/>
            <a:ext cx="311084" cy="65022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 omlaag 9">
            <a:extLst>
              <a:ext uri="{FF2B5EF4-FFF2-40B4-BE49-F238E27FC236}">
                <a16:creationId xmlns:a16="http://schemas.microsoft.com/office/drawing/2014/main" id="{83806641-984C-E873-49FA-A0D23110D589}"/>
              </a:ext>
            </a:extLst>
          </p:cNvPr>
          <p:cNvSpPr/>
          <p:nvPr/>
        </p:nvSpPr>
        <p:spPr>
          <a:xfrm>
            <a:off x="4242062" y="-210797"/>
            <a:ext cx="311084" cy="62996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181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8E806-8014-AA0D-4FB0-2BDF7E244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276052E-E8CA-3224-7337-2F5A71533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767" y="245097"/>
            <a:ext cx="11161336" cy="5118755"/>
          </a:xfrm>
        </p:spPr>
      </p:pic>
      <p:sp>
        <p:nvSpPr>
          <p:cNvPr id="6" name="Pijl rechts 5">
            <a:extLst>
              <a:ext uri="{FF2B5EF4-FFF2-40B4-BE49-F238E27FC236}">
                <a16:creationId xmlns:a16="http://schemas.microsoft.com/office/drawing/2014/main" id="{CE18A0E1-9483-BCBF-8E3D-17D45F2C6C3F}"/>
              </a:ext>
            </a:extLst>
          </p:cNvPr>
          <p:cNvSpPr/>
          <p:nvPr/>
        </p:nvSpPr>
        <p:spPr>
          <a:xfrm>
            <a:off x="7608420" y="169068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Gestreepte pijl rechts 6">
            <a:extLst>
              <a:ext uri="{FF2B5EF4-FFF2-40B4-BE49-F238E27FC236}">
                <a16:creationId xmlns:a16="http://schemas.microsoft.com/office/drawing/2014/main" id="{A9C54465-2DDF-45DA-D5D4-D3B7539D2AFD}"/>
              </a:ext>
            </a:extLst>
          </p:cNvPr>
          <p:cNvSpPr/>
          <p:nvPr/>
        </p:nvSpPr>
        <p:spPr>
          <a:xfrm>
            <a:off x="1584693" y="3429000"/>
            <a:ext cx="978408" cy="484632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highlight>
                <a:srgbClr val="00FF00"/>
              </a:highlight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472224E-0616-B822-821C-75F391940D02}"/>
              </a:ext>
            </a:extLst>
          </p:cNvPr>
          <p:cNvSpPr txBox="1"/>
          <p:nvPr/>
        </p:nvSpPr>
        <p:spPr>
          <a:xfrm>
            <a:off x="2073897" y="5689573"/>
            <a:ext cx="74386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ighlight>
                  <a:srgbClr val="FFFF00"/>
                </a:highlight>
              </a:rPr>
              <a:t>Nu ben je in de pagina van driebanden klein 3</a:t>
            </a:r>
            <a:r>
              <a:rPr lang="nl-NL" baseline="30000" dirty="0">
                <a:highlight>
                  <a:srgbClr val="FFFF00"/>
                </a:highlight>
              </a:rPr>
              <a:t>e</a:t>
            </a:r>
            <a:r>
              <a:rPr lang="nl-NL" dirty="0">
                <a:highlight>
                  <a:srgbClr val="FFFF00"/>
                </a:highlight>
              </a:rPr>
              <a:t> klasse .</a:t>
            </a:r>
          </a:p>
          <a:p>
            <a:r>
              <a:rPr lang="nl-NL" dirty="0">
                <a:highlight>
                  <a:srgbClr val="FFFF00"/>
                </a:highlight>
              </a:rPr>
              <a:t>Bij de blauwe pijl rechts kun je de gegevens van deze toernooi bekijken .</a:t>
            </a:r>
          </a:p>
          <a:p>
            <a:r>
              <a:rPr lang="nl-NL" dirty="0">
                <a:highlight>
                  <a:srgbClr val="FFFF00"/>
                </a:highlight>
              </a:rPr>
              <a:t>Bij de gele pijl links kun je een keuze maken om naar een voorronde te gaan </a:t>
            </a:r>
            <a:r>
              <a:rPr lang="nl-N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2630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DEE884-91F4-798E-8E6F-1E56D8AA9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5A06C39-9FB3-850D-4FD9-908BF24311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738" y="16000"/>
            <a:ext cx="10873033" cy="5301465"/>
          </a:xfrm>
        </p:spPr>
      </p:pic>
      <p:sp>
        <p:nvSpPr>
          <p:cNvPr id="4" name="Pijl rechts 3">
            <a:extLst>
              <a:ext uri="{FF2B5EF4-FFF2-40B4-BE49-F238E27FC236}">
                <a16:creationId xmlns:a16="http://schemas.microsoft.com/office/drawing/2014/main" id="{D86CD32D-29CC-5B2D-4800-A07C72C47E0B}"/>
              </a:ext>
            </a:extLst>
          </p:cNvPr>
          <p:cNvSpPr/>
          <p:nvPr/>
        </p:nvSpPr>
        <p:spPr>
          <a:xfrm>
            <a:off x="7983021" y="785590"/>
            <a:ext cx="978408" cy="34456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97D008C-0AE9-B65B-B6B6-B70B055F2775}"/>
              </a:ext>
            </a:extLst>
          </p:cNvPr>
          <p:cNvSpPr txBox="1"/>
          <p:nvPr/>
        </p:nvSpPr>
        <p:spPr>
          <a:xfrm>
            <a:off x="565079" y="5815173"/>
            <a:ext cx="9125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highlight>
                  <a:srgbClr val="FFFF00"/>
                </a:highlight>
              </a:rPr>
              <a:t>Rechts boven zie je bij de blauwe pijl de gegevens waar er bv gespeeld gaat worden dat zou dan jou vereniging moeten zijn</a:t>
            </a:r>
          </a:p>
          <a:p>
            <a:r>
              <a:rPr lang="nl-NL" sz="1400" dirty="0">
                <a:highlight>
                  <a:srgbClr val="FFFF00"/>
                </a:highlight>
              </a:rPr>
              <a:t>Staat er niets dan kun je bij de blauwe pijl </a:t>
            </a:r>
            <a:r>
              <a:rPr lang="nl-NL" sz="1400" dirty="0">
                <a:solidFill>
                  <a:srgbClr val="0070C0"/>
                </a:solidFill>
                <a:highlight>
                  <a:srgbClr val="FFFF00"/>
                </a:highlight>
              </a:rPr>
              <a:t>toon meer </a:t>
            </a:r>
            <a:r>
              <a:rPr lang="nl-NL" sz="1400" dirty="0">
                <a:highlight>
                  <a:srgbClr val="FFFF00"/>
                </a:highlight>
              </a:rPr>
              <a:t>wat in het blauw staat aanklikken 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0B8D930-BE29-68D3-DA66-23F58AAB97CA}"/>
              </a:ext>
            </a:extLst>
          </p:cNvPr>
          <p:cNvSpPr txBox="1"/>
          <p:nvPr/>
        </p:nvSpPr>
        <p:spPr>
          <a:xfrm>
            <a:off x="780836" y="6348275"/>
            <a:ext cx="9924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highlight>
                  <a:srgbClr val="FFFF00"/>
                </a:highlight>
              </a:rPr>
              <a:t>Bij de gele pijl kun je op uitslagen klikken  dan kom je op het volgende scherm[ daarnaast staat contact als je daar op klikt krijg je alle </a:t>
            </a:r>
            <a:r>
              <a:rPr lang="nl-NL" sz="1400" dirty="0" err="1">
                <a:highlight>
                  <a:srgbClr val="FFFF00"/>
                </a:highlight>
              </a:rPr>
              <a:t>inf</a:t>
            </a:r>
            <a:r>
              <a:rPr lang="nl-NL" sz="1400" dirty="0">
                <a:highlight>
                  <a:srgbClr val="FFFF00"/>
                </a:highlight>
              </a:rPr>
              <a:t> van de deelnemers ] maar we gaan door met uitslagen .</a:t>
            </a:r>
          </a:p>
        </p:txBody>
      </p:sp>
      <p:sp>
        <p:nvSpPr>
          <p:cNvPr id="9" name="Pijl omlaag 8">
            <a:extLst>
              <a:ext uri="{FF2B5EF4-FFF2-40B4-BE49-F238E27FC236}">
                <a16:creationId xmlns:a16="http://schemas.microsoft.com/office/drawing/2014/main" id="{0ED7C7F0-86AF-1BF8-5C8E-3880C57988B2}"/>
              </a:ext>
            </a:extLst>
          </p:cNvPr>
          <p:cNvSpPr/>
          <p:nvPr/>
        </p:nvSpPr>
        <p:spPr>
          <a:xfrm>
            <a:off x="3308278" y="1540535"/>
            <a:ext cx="267129" cy="46577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83BAB4D-6786-502A-00E8-B2B1EEC30408}"/>
              </a:ext>
            </a:extLst>
          </p:cNvPr>
          <p:cNvSpPr txBox="1"/>
          <p:nvPr/>
        </p:nvSpPr>
        <p:spPr>
          <a:xfrm>
            <a:off x="2007909" y="5392132"/>
            <a:ext cx="631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ighlight>
                  <a:srgbClr val="00FF00"/>
                </a:highlight>
              </a:rPr>
              <a:t>Alle wedstrijden die gespeeld moeten gaan worden staat er al in .</a:t>
            </a:r>
          </a:p>
        </p:txBody>
      </p:sp>
    </p:spTree>
    <p:extLst>
      <p:ext uri="{BB962C8B-B14F-4D97-AF65-F5344CB8AC3E}">
        <p14:creationId xmlns:p14="http://schemas.microsoft.com/office/powerpoint/2010/main" val="331051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E9261E-6541-9500-D328-2393C8DE1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45E8F70-9DFD-BA9E-F98F-8596FEBF7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353800" cy="5291191"/>
          </a:xfrm>
        </p:spPr>
      </p:pic>
      <p:sp>
        <p:nvSpPr>
          <p:cNvPr id="3" name="Pijl rechts 2">
            <a:extLst>
              <a:ext uri="{FF2B5EF4-FFF2-40B4-BE49-F238E27FC236}">
                <a16:creationId xmlns:a16="http://schemas.microsoft.com/office/drawing/2014/main" id="{D38E666D-6C47-92DA-D4FE-DB6C21949C5F}"/>
              </a:ext>
            </a:extLst>
          </p:cNvPr>
          <p:cNvSpPr/>
          <p:nvPr/>
        </p:nvSpPr>
        <p:spPr>
          <a:xfrm>
            <a:off x="8270696" y="657547"/>
            <a:ext cx="760288" cy="30822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4867D81-B07D-EBDD-3EA5-1E5FD71D60AE}"/>
              </a:ext>
            </a:extLst>
          </p:cNvPr>
          <p:cNvSpPr txBox="1"/>
          <p:nvPr/>
        </p:nvSpPr>
        <p:spPr>
          <a:xfrm>
            <a:off x="842481" y="5568593"/>
            <a:ext cx="10530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highlight>
                  <a:srgbClr val="FFFF00"/>
                </a:highlight>
              </a:rPr>
              <a:t>Mooi voorbeeld bij de blauwe pijl rechts boven kan men dus op toon meer klikken dan krijg je meer info zoals te zien was in het vorige scherm .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1A42A0B-17B4-337C-35A2-7B2BC50F459C}"/>
              </a:ext>
            </a:extLst>
          </p:cNvPr>
          <p:cNvSpPr txBox="1"/>
          <p:nvPr/>
        </p:nvSpPr>
        <p:spPr>
          <a:xfrm>
            <a:off x="924675" y="5876370"/>
            <a:ext cx="7926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highlight>
                  <a:srgbClr val="FFFF00"/>
                </a:highlight>
              </a:rPr>
              <a:t>Bij de gele pijl rechts zie je blokjes met pen [ zo lijkt het in ieder geval ] klikken om een uitslag in te voeren .</a:t>
            </a:r>
          </a:p>
        </p:txBody>
      </p:sp>
      <p:sp>
        <p:nvSpPr>
          <p:cNvPr id="7" name="Pijl rechts 6">
            <a:extLst>
              <a:ext uri="{FF2B5EF4-FFF2-40B4-BE49-F238E27FC236}">
                <a16:creationId xmlns:a16="http://schemas.microsoft.com/office/drawing/2014/main" id="{522AE44B-5EE1-AD63-B815-6F00B77125A2}"/>
              </a:ext>
            </a:extLst>
          </p:cNvPr>
          <p:cNvSpPr/>
          <p:nvPr/>
        </p:nvSpPr>
        <p:spPr>
          <a:xfrm>
            <a:off x="7292288" y="2902693"/>
            <a:ext cx="978408" cy="29257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B868A26-09C3-A95F-7D3A-F95D0F6E6B1F}"/>
              </a:ext>
            </a:extLst>
          </p:cNvPr>
          <p:cNvSpPr txBox="1"/>
          <p:nvPr/>
        </p:nvSpPr>
        <p:spPr>
          <a:xfrm>
            <a:off x="924674" y="6359703"/>
            <a:ext cx="10437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highlight>
                  <a:srgbClr val="FFFF00"/>
                </a:highlight>
              </a:rPr>
              <a:t>Bij de rode pijl kun je dus tussen of eindstanden uitprinten voor elke speler [ kies je 1 speler dan komt de tussenstand wie je kunt uitprinten ]</a:t>
            </a:r>
          </a:p>
          <a:p>
            <a:r>
              <a:rPr lang="nl-NL" sz="1400" dirty="0">
                <a:highlight>
                  <a:srgbClr val="FFFF00"/>
                </a:highlight>
              </a:rPr>
              <a:t>Daaronder zie je totaal uitslag staan als je daar op klikt zie je de eindstand van alle voorwedstrijden [ als ze klaar zij natuurlijk]</a:t>
            </a:r>
          </a:p>
        </p:txBody>
      </p:sp>
      <p:sp>
        <p:nvSpPr>
          <p:cNvPr id="9" name="Pijl links 8">
            <a:extLst>
              <a:ext uri="{FF2B5EF4-FFF2-40B4-BE49-F238E27FC236}">
                <a16:creationId xmlns:a16="http://schemas.microsoft.com/office/drawing/2014/main" id="{CF9A64C5-DE80-97A0-D3A6-55583DC81104}"/>
              </a:ext>
            </a:extLst>
          </p:cNvPr>
          <p:cNvSpPr/>
          <p:nvPr/>
        </p:nvSpPr>
        <p:spPr>
          <a:xfrm>
            <a:off x="1109405" y="3678148"/>
            <a:ext cx="978408" cy="3698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109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24CDC4-6F21-835C-1945-8EE353AD9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3DC9376-B823-FB7D-C990-D260EBB60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449" y="245097"/>
            <a:ext cx="10703351" cy="5025546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563A105-C224-E123-98BB-2E07E61E3DE7}"/>
              </a:ext>
            </a:extLst>
          </p:cNvPr>
          <p:cNvSpPr txBox="1"/>
          <p:nvPr/>
        </p:nvSpPr>
        <p:spPr>
          <a:xfrm>
            <a:off x="838200" y="5789515"/>
            <a:ext cx="6528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highlight>
                  <a:srgbClr val="FFFF00"/>
                </a:highlight>
              </a:rPr>
              <a:t>Volgens mij is dit duidelijk </a:t>
            </a:r>
            <a:r>
              <a:rPr lang="nl-NL" sz="1400" dirty="0" err="1">
                <a:highlight>
                  <a:srgbClr val="FFFF00"/>
                </a:highlight>
              </a:rPr>
              <a:t>car</a:t>
            </a:r>
            <a:r>
              <a:rPr lang="nl-NL" sz="1400" dirty="0">
                <a:highlight>
                  <a:srgbClr val="FFFF00"/>
                </a:highlight>
              </a:rPr>
              <a:t> en </a:t>
            </a:r>
            <a:r>
              <a:rPr lang="nl-NL" sz="1400" dirty="0" err="1">
                <a:highlight>
                  <a:srgbClr val="FFFF00"/>
                </a:highlight>
              </a:rPr>
              <a:t>brt</a:t>
            </a:r>
            <a:r>
              <a:rPr lang="nl-NL" sz="1400" dirty="0">
                <a:highlight>
                  <a:srgbClr val="FFFF00"/>
                </a:highlight>
              </a:rPr>
              <a:t>  en hoogste serie invoeren en op opslaan drukken 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8039B20-4B39-E51F-B5ED-1BAA26714FC9}"/>
              </a:ext>
            </a:extLst>
          </p:cNvPr>
          <p:cNvSpPr txBox="1"/>
          <p:nvPr/>
        </p:nvSpPr>
        <p:spPr>
          <a:xfrm>
            <a:off x="838200" y="6185098"/>
            <a:ext cx="10202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highlight>
                  <a:srgbClr val="FFFF00"/>
                </a:highlight>
              </a:rPr>
              <a:t>Match punten doet het systeem automatisch ook bij het max aantal beurten gewoon die eindstand invoeren en dan op opslaan drukken .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4C100ED-44D3-39CA-DF1D-A340AB9EA758}"/>
              </a:ext>
            </a:extLst>
          </p:cNvPr>
          <p:cNvSpPr txBox="1"/>
          <p:nvPr/>
        </p:nvSpPr>
        <p:spPr>
          <a:xfrm>
            <a:off x="838200" y="6492875"/>
            <a:ext cx="2394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highlight>
                  <a:srgbClr val="FFFF00"/>
                </a:highlight>
              </a:rPr>
              <a:t>Tot zover de voorwedstrijden .</a:t>
            </a:r>
          </a:p>
        </p:txBody>
      </p:sp>
    </p:spTree>
    <p:extLst>
      <p:ext uri="{BB962C8B-B14F-4D97-AF65-F5344CB8AC3E}">
        <p14:creationId xmlns:p14="http://schemas.microsoft.com/office/powerpoint/2010/main" val="93917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771</Words>
  <Application>Microsoft Office PowerPoint</Application>
  <PresentationFormat>Breedbeeld</PresentationFormat>
  <Paragraphs>51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PowerPoint-presentatie</vt:lpstr>
      <vt:lpstr>         Wat gaat er of is er veranderen                 met livescore en waarom </vt:lpstr>
      <vt:lpstr>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janjurriens63@gmail.com</dc:creator>
  <cp:lastModifiedBy>Johan Jansink</cp:lastModifiedBy>
  <cp:revision>7</cp:revision>
  <dcterms:created xsi:type="dcterms:W3CDTF">2023-07-09T21:58:51Z</dcterms:created>
  <dcterms:modified xsi:type="dcterms:W3CDTF">2025-08-26T14:09:18Z</dcterms:modified>
</cp:coreProperties>
</file>